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95" r:id="rId4"/>
    <p:sldId id="292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275" autoAdjust="0"/>
  </p:normalViewPr>
  <p:slideViewPr>
    <p:cSldViewPr>
      <p:cViewPr varScale="1">
        <p:scale>
          <a:sx n="49" d="100"/>
          <a:sy n="49" d="100"/>
        </p:scale>
        <p:origin x="19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Font typeface="Arial" panose="020B0604020202020204" pitchFamily="34" charset="0"/>
              <a:buNone/>
            </a:pPr>
            <a:r>
              <a:rPr lang="nl-NL" dirty="0"/>
              <a:t>Vertel kort wat je gaat doen, waar je staat en wat je mogelijk nodig hebt van mij of een ander </a:t>
            </a:r>
            <a:r>
              <a:rPr lang="nl-NL" dirty="0">
                <a:sym typeface="Wingdings" panose="05000000000000000000" pitchFamily="2" charset="2"/>
              </a:rPr>
              <a:t>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19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5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IBS-rooster doornemen</a:t>
            </a:r>
          </a:p>
          <a:p>
            <a:r>
              <a:rPr lang="nl-NL" dirty="0"/>
              <a:t>Stagevoorlichting</a:t>
            </a:r>
          </a:p>
          <a:p>
            <a:r>
              <a:rPr lang="nl-NL" dirty="0"/>
              <a:t>Studievoortgang monitoren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>
                <a:solidFill>
                  <a:srgbClr val="00B050"/>
                </a:solidFill>
              </a:rPr>
              <a:t>Deadlines</a:t>
            </a:r>
          </a:p>
          <a:p>
            <a:r>
              <a:rPr lang="nl-NL" dirty="0">
                <a:solidFill>
                  <a:srgbClr val="00B050"/>
                </a:solidFill>
              </a:rPr>
              <a:t>7 oktober – Projectvoorstel</a:t>
            </a:r>
          </a:p>
          <a:p>
            <a:r>
              <a:rPr lang="nl-NL" dirty="0">
                <a:solidFill>
                  <a:srgbClr val="00B050"/>
                </a:solidFill>
              </a:rPr>
              <a:t>30 oktober – portfolio op orde (6 leerarrangement + 2x feedback op niveau begripsvorming </a:t>
            </a:r>
            <a:r>
              <a:rPr lang="nl-NL" dirty="0">
                <a:solidFill>
                  <a:srgbClr val="00B050"/>
                </a:solidFill>
                <a:sym typeface="Wingdings" panose="05000000000000000000" pitchFamily="2" charset="2"/>
              </a:rPr>
              <a:t> voorwaarde om deel te mogen nemen aan de kennistoets)</a:t>
            </a:r>
            <a:endParaRPr lang="nl-NL" dirty="0">
              <a:solidFill>
                <a:srgbClr val="00B050"/>
              </a:solidFill>
            </a:endParaRPr>
          </a:p>
          <a:p>
            <a:r>
              <a:rPr lang="nl-NL" dirty="0">
                <a:solidFill>
                  <a:srgbClr val="00B050"/>
                </a:solidFill>
              </a:rPr>
              <a:t>31 oktober – Verhalencafé (presenteren)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IBS-rooster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E6D3D7C0-AD9F-48A2-B4E5-28F3DD2CB6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760613"/>
            <a:ext cx="3857292" cy="3857292"/>
          </a:xfrm>
        </p:spPr>
      </p:pic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Wie gaat wat doen? Wat staat er op je planning? En waar sta je?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C10BFCD-E0A6-4438-84D9-0966DB5A50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83660"/>
            <a:ext cx="3456384" cy="534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1111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96</Words>
  <Application>Microsoft Office PowerPoint</Application>
  <PresentationFormat>Diavoorstelling (4:3)</PresentationFormat>
  <Paragraphs>19</Paragraphs>
  <Slides>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PowerPoint-presentatie</vt:lpstr>
      <vt:lpstr>Programma</vt:lpstr>
      <vt:lpstr>IBS-rooster</vt:lpstr>
      <vt:lpstr>Wie gaat wat doen? Wat staat er op je planning? En waar sta je?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48</cp:revision>
  <dcterms:created xsi:type="dcterms:W3CDTF">2013-11-15T15:05:42Z</dcterms:created>
  <dcterms:modified xsi:type="dcterms:W3CDTF">2019-09-16T11:26:24Z</dcterms:modified>
</cp:coreProperties>
</file>